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8" r:id="rId3"/>
    <p:sldId id="259" r:id="rId4"/>
    <p:sldId id="260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19.04.2020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19.04.2020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19.04.2020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t-RU" dirty="0" smtClean="0"/>
              <a:t>Сүз ясалышы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t-RU" dirty="0" smtClean="0"/>
              <a:t>8 класс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596207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06690"/>
          </a:xfrm>
        </p:spPr>
        <p:txBody>
          <a:bodyPr/>
          <a:lstStyle/>
          <a:p>
            <a:r>
              <a:rPr lang="tt-RU" dirty="0" smtClean="0"/>
              <a:t>Сүз ясалышы</a:t>
            </a:r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5947774"/>
              </p:ext>
            </p:extLst>
          </p:nvPr>
        </p:nvGraphicFramePr>
        <p:xfrm>
          <a:off x="251520" y="836712"/>
          <a:ext cx="8712966" cy="46085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136"/>
                <a:gridCol w="1440160"/>
                <a:gridCol w="1512168"/>
                <a:gridCol w="1440160"/>
                <a:gridCol w="1512168"/>
                <a:gridCol w="1584174"/>
              </a:tblGrid>
              <a:tr h="658359">
                <a:tc>
                  <a:txBody>
                    <a:bodyPr/>
                    <a:lstStyle/>
                    <a:p>
                      <a:r>
                        <a:rPr lang="tt-RU" dirty="0" smtClean="0"/>
                        <a:t>тамыр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t-RU" dirty="0" smtClean="0"/>
                        <a:t>ясалма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t-RU" dirty="0" smtClean="0"/>
                        <a:t>кушма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t-RU" dirty="0" smtClean="0"/>
                        <a:t>парлы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t-RU" dirty="0" smtClean="0"/>
                        <a:t>тезмә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t-RU" dirty="0" smtClean="0"/>
                        <a:t>кыскартылма</a:t>
                      </a:r>
                      <a:endParaRPr lang="ru-RU" dirty="0"/>
                    </a:p>
                  </a:txBody>
                  <a:tcPr/>
                </a:tc>
              </a:tr>
              <a:tr h="658359">
                <a:tc>
                  <a:txBody>
                    <a:bodyPr/>
                    <a:lstStyle/>
                    <a:p>
                      <a:r>
                        <a:rPr lang="tt-RU" dirty="0" smtClean="0"/>
                        <a:t>аш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t-RU" dirty="0" smtClean="0"/>
                        <a:t>ашлык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t-RU" dirty="0" smtClean="0"/>
                        <a:t>ташбака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t-RU" dirty="0" smtClean="0"/>
                        <a:t>Ата-ана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t-RU" dirty="0" smtClean="0"/>
                        <a:t>Кура</a:t>
                      </a:r>
                      <a:r>
                        <a:rPr lang="tt-RU" baseline="0" dirty="0" smtClean="0"/>
                        <a:t> </a:t>
                      </a:r>
                      <a:r>
                        <a:rPr lang="tt-RU" dirty="0" smtClean="0"/>
                        <a:t>җиләге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t-RU" dirty="0" smtClean="0"/>
                        <a:t>стенгазета</a:t>
                      </a:r>
                      <a:endParaRPr lang="ru-RU" dirty="0"/>
                    </a:p>
                  </a:txBody>
                  <a:tcPr/>
                </a:tc>
              </a:tr>
              <a:tr h="658359">
                <a:tc>
                  <a:txBody>
                    <a:bodyPr/>
                    <a:lstStyle/>
                    <a:p>
                      <a:r>
                        <a:rPr lang="tt-RU" dirty="0" smtClean="0"/>
                        <a:t>Кул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t-RU" dirty="0" smtClean="0"/>
                        <a:t>башлык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t-RU" dirty="0" smtClean="0"/>
                        <a:t>үзбушаткыч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t-RU" dirty="0" smtClean="0"/>
                        <a:t>Бала-чага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t-RU" dirty="0" smtClean="0"/>
                        <a:t>Каен җиләге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t-RU" dirty="0" smtClean="0"/>
                        <a:t>КФУ</a:t>
                      </a:r>
                      <a:endParaRPr lang="ru-RU" dirty="0"/>
                    </a:p>
                  </a:txBody>
                  <a:tcPr/>
                </a:tc>
              </a:tr>
              <a:tr h="658359">
                <a:tc>
                  <a:txBody>
                    <a:bodyPr/>
                    <a:lstStyle/>
                    <a:p>
                      <a:r>
                        <a:rPr lang="tt-RU" dirty="0" smtClean="0"/>
                        <a:t>Җир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t-RU" dirty="0" smtClean="0"/>
                        <a:t>сыйныфташ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t-RU" dirty="0" smtClean="0"/>
                        <a:t>Иттарткыч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t-RU" dirty="0" smtClean="0"/>
                        <a:t>Савыт-саба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t-RU" dirty="0" smtClean="0"/>
                        <a:t>Үги</a:t>
                      </a:r>
                      <a:r>
                        <a:rPr lang="tt-RU" baseline="0" dirty="0" smtClean="0"/>
                        <a:t> ана яфрагы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t-RU" dirty="0" smtClean="0"/>
                        <a:t>АКШ</a:t>
                      </a:r>
                      <a:endParaRPr lang="ru-RU" dirty="0"/>
                    </a:p>
                  </a:txBody>
                  <a:tcPr/>
                </a:tc>
              </a:tr>
              <a:tr h="658359">
                <a:tc>
                  <a:txBody>
                    <a:bodyPr/>
                    <a:lstStyle/>
                    <a:p>
                      <a:r>
                        <a:rPr lang="tt-RU" dirty="0" smtClean="0"/>
                        <a:t>бала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t-RU" dirty="0" smtClean="0"/>
                        <a:t>Балачак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t-RU" dirty="0" smtClean="0"/>
                        <a:t>кулъяулык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t-RU" dirty="0" smtClean="0"/>
                        <a:t>Аш-су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t-RU" dirty="0" smtClean="0"/>
                        <a:t>Киек каз юлы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t-RU" dirty="0" smtClean="0"/>
                        <a:t>БМТ</a:t>
                      </a:r>
                      <a:endParaRPr lang="ru-RU" dirty="0"/>
                    </a:p>
                  </a:txBody>
                  <a:tcPr/>
                </a:tc>
              </a:tr>
              <a:tr h="658359">
                <a:tc>
                  <a:txBody>
                    <a:bodyPr/>
                    <a:lstStyle/>
                    <a:p>
                      <a:r>
                        <a:rPr lang="tt-RU" dirty="0" smtClean="0"/>
                        <a:t>су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t-RU" dirty="0" smtClean="0"/>
                        <a:t>Тарак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t-RU" dirty="0" smtClean="0"/>
                        <a:t>башкала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t-RU" dirty="0" smtClean="0"/>
                        <a:t>Иртә-кич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t-RU" dirty="0" smtClean="0"/>
                        <a:t>Ләйсән яңгыр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t-RU" dirty="0" smtClean="0"/>
                        <a:t>РТ</a:t>
                      </a:r>
                      <a:endParaRPr lang="ru-RU" dirty="0"/>
                    </a:p>
                  </a:txBody>
                  <a:tcPr/>
                </a:tc>
              </a:tr>
              <a:tr h="658359">
                <a:tc>
                  <a:txBody>
                    <a:bodyPr/>
                    <a:lstStyle/>
                    <a:p>
                      <a:r>
                        <a:rPr lang="tt-RU" dirty="0" smtClean="0"/>
                        <a:t>уңыш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t-RU" dirty="0" smtClean="0"/>
                        <a:t>бүлмә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t-RU" dirty="0" smtClean="0"/>
                        <a:t>Бүген(бу+</a:t>
                      </a:r>
                    </a:p>
                    <a:p>
                      <a:r>
                        <a:rPr lang="tt-RU" dirty="0" smtClean="0"/>
                        <a:t>көн)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t-RU" dirty="0" smtClean="0"/>
                        <a:t>Көн-төн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t-RU" dirty="0" smtClean="0"/>
                        <a:t>Салават күпере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t-RU" dirty="0" smtClean="0"/>
                        <a:t>драмтүгәрәк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343062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692696"/>
            <a:ext cx="8208912" cy="5400600"/>
          </a:xfrm>
        </p:spPr>
        <p:txBody>
          <a:bodyPr/>
          <a:lstStyle/>
          <a:p>
            <a:pPr algn="l"/>
            <a:r>
              <a:rPr lang="tt-RU" sz="4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Басуларда уңыш- ашлыклар өлгерә. Урманда каен җиләге күп була. Язын алмагачлар шау чәчәктә була. Көньяктан кошлар кайта. Елга буенда иң беренче булып үги ана яфрагы чәчәк ата.</a:t>
            </a:r>
            <a:br>
              <a:rPr lang="tt-RU" sz="4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t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376606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23528" y="548680"/>
            <a:ext cx="8020372" cy="5760640"/>
          </a:xfrm>
        </p:spPr>
        <p:txBody>
          <a:bodyPr/>
          <a:lstStyle/>
          <a:p>
            <a:r>
              <a:rPr lang="tt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Бирелгән сүз һәм сүзтезмәләрнең синоним парларын күрсәтегез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7842905"/>
              </p:ext>
            </p:extLst>
          </p:nvPr>
        </p:nvGraphicFramePr>
        <p:xfrm>
          <a:off x="1763688" y="4077072"/>
          <a:ext cx="6120680" cy="21168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96490"/>
                <a:gridCol w="3024190"/>
              </a:tblGrid>
              <a:tr h="423366">
                <a:tc>
                  <a:txBody>
                    <a:bodyPr/>
                    <a:lstStyle/>
                    <a:p>
                      <a:r>
                        <a:rPr lang="tt-RU" dirty="0" smtClean="0"/>
                        <a:t>Исәпсез-хисапсыз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t-RU" dirty="0" smtClean="0"/>
                        <a:t>Матур</a:t>
                      </a:r>
                      <a:endParaRPr lang="ru-RU" dirty="0"/>
                    </a:p>
                  </a:txBody>
                  <a:tcPr/>
                </a:tc>
              </a:tr>
              <a:tr h="423366">
                <a:tc>
                  <a:txBody>
                    <a:bodyPr/>
                    <a:lstStyle/>
                    <a:p>
                      <a:r>
                        <a:rPr lang="tt-RU" dirty="0" smtClean="0"/>
                        <a:t>Салкын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t-RU" dirty="0" smtClean="0"/>
                        <a:t>Күп</a:t>
                      </a:r>
                      <a:endParaRPr lang="ru-RU" dirty="0"/>
                    </a:p>
                  </a:txBody>
                  <a:tcPr/>
                </a:tc>
              </a:tr>
              <a:tr h="423366">
                <a:tc>
                  <a:txBody>
                    <a:bodyPr/>
                    <a:lstStyle/>
                    <a:p>
                      <a:r>
                        <a:rPr lang="tt-RU" dirty="0" smtClean="0"/>
                        <a:t>Шук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t-RU" dirty="0" smtClean="0"/>
                        <a:t>Суык</a:t>
                      </a:r>
                      <a:endParaRPr lang="ru-RU" dirty="0"/>
                    </a:p>
                  </a:txBody>
                  <a:tcPr/>
                </a:tc>
              </a:tr>
              <a:tr h="423366">
                <a:tc>
                  <a:txBody>
                    <a:bodyPr/>
                    <a:lstStyle/>
                    <a:p>
                      <a:r>
                        <a:rPr lang="tt-RU" dirty="0" smtClean="0"/>
                        <a:t>Ләйсән яңгыр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t-RU" dirty="0" smtClean="0"/>
                        <a:t>Шаян</a:t>
                      </a:r>
                      <a:endParaRPr lang="ru-RU" dirty="0"/>
                    </a:p>
                  </a:txBody>
                  <a:tcPr/>
                </a:tc>
              </a:tr>
              <a:tr h="423366">
                <a:tc>
                  <a:txBody>
                    <a:bodyPr/>
                    <a:lstStyle/>
                    <a:p>
                      <a:r>
                        <a:rPr lang="tt-RU" dirty="0" smtClean="0"/>
                        <a:t>ямьле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t-RU" dirty="0" smtClean="0"/>
                        <a:t>Беренче язгы яңгыр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5796672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Углы">
  <a:themeElements>
    <a:clrScheme name="Углы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Углы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Углы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17</TotalTime>
  <Words>111</Words>
  <Application>Microsoft Office PowerPoint</Application>
  <PresentationFormat>Экран (4:3)</PresentationFormat>
  <Paragraphs>58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Углы</vt:lpstr>
      <vt:lpstr>Сүз ясалышы</vt:lpstr>
      <vt:lpstr>Сүз ясалышы</vt:lpstr>
      <vt:lpstr>Басуларда уңыш- ашлыклар өлгерә. Урманда каен җиләге күп була. Язын алмагачлар шау чәчәктә була. Көньяктан кошлар кайта. Елга буенда иң беренче булып үги ана яфрагы чәчәк ата.  </vt:lpstr>
      <vt:lpstr>Бирелгән сүз һәм сүзтезмәләрнең синоним парларын күрсәтегез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Сүз ясалышы</dc:title>
  <dc:creator>Sania</dc:creator>
  <cp:lastModifiedBy>yinsaf89@gmail.com</cp:lastModifiedBy>
  <cp:revision>3</cp:revision>
  <dcterms:created xsi:type="dcterms:W3CDTF">2020-04-19T17:33:39Z</dcterms:created>
  <dcterms:modified xsi:type="dcterms:W3CDTF">2020-04-19T18:44:15Z</dcterms:modified>
</cp:coreProperties>
</file>